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4" r:id="rId10"/>
    <p:sldId id="282" r:id="rId11"/>
    <p:sldId id="271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C32A-9366-4F01-8960-2179A2101613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AB69-7C97-4214-BA78-5F7064E9D5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0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B69-7C97-4214-BA78-5F7064E9D55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3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52942-8FEA-479F-A327-61E255C9D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Foodafdeling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FB72BD-0D41-45D7-AA89-A401D77F2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7 FEBRUARI 2022</a:t>
            </a:r>
          </a:p>
        </p:txBody>
      </p:sp>
    </p:spTree>
    <p:extLst>
      <p:ext uri="{BB962C8B-B14F-4D97-AF65-F5344CB8AC3E}">
        <p14:creationId xmlns:p14="http://schemas.microsoft.com/office/powerpoint/2010/main" val="3111288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A0BD7-0D48-4827-9114-74980099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09A29D-B40D-441D-80F2-967E34322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Noem 3 tips op kruisbesmetting te voorkomen tijdens het: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Winkelen/ inkopen (1x)</a:t>
            </a:r>
          </a:p>
          <a:p>
            <a:pPr marL="0" indent="0">
              <a:buNone/>
            </a:pPr>
            <a:r>
              <a:rPr lang="nl-NL" sz="2400" dirty="0"/>
              <a:t>In de koelkast (1x)</a:t>
            </a:r>
          </a:p>
          <a:p>
            <a:pPr marL="0" indent="0">
              <a:buNone/>
            </a:pPr>
            <a:r>
              <a:rPr lang="nl-NL" sz="2400" dirty="0"/>
              <a:t>Tijdens het koken (1x)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3446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A3DC2-E5C3-4774-A6A1-B4EEA3B9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I.O.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451ABA7-D4A9-4B0A-9F0A-329ED4A09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5837"/>
            <a:ext cx="9469843" cy="5060272"/>
          </a:xfrm>
        </p:spPr>
        <p:txBody>
          <a:bodyPr>
            <a:normAutofit lnSpcReduction="10000"/>
          </a:bodyPr>
          <a:lstStyle/>
          <a:p>
            <a:r>
              <a:rPr lang="nl-NL" sz="2300" dirty="0"/>
              <a:t>Gezamenlijk organiseren van een activiteit met thema ‘food’ </a:t>
            </a:r>
          </a:p>
          <a:p>
            <a:r>
              <a:rPr lang="nl-NL" sz="2300" dirty="0"/>
              <a:t>Verwerken van een product dat je verkoopt/ zelf hebt gekweekt</a:t>
            </a:r>
          </a:p>
          <a:p>
            <a:pPr lvl="1"/>
            <a:r>
              <a:rPr lang="nl-NL" sz="1800" dirty="0"/>
              <a:t>Brainstorm/</a:t>
            </a:r>
            <a:r>
              <a:rPr lang="nl-NL" sz="1800" dirty="0" err="1"/>
              <a:t>mindmap</a:t>
            </a:r>
            <a:r>
              <a:rPr lang="nl-NL" sz="1800" dirty="0"/>
              <a:t> per persoon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r>
              <a:rPr lang="nl-NL" sz="2100" dirty="0"/>
              <a:t>Budget beschikbaar, afhankelijk van jullie voorstel</a:t>
            </a:r>
          </a:p>
          <a:p>
            <a:r>
              <a:rPr lang="nl-NL" sz="2100" dirty="0"/>
              <a:t>Prijsindicatie vooraf en verantwoording achteraf met bonnetjes          </a:t>
            </a:r>
            <a:r>
              <a:rPr lang="nl-NL" sz="1600" dirty="0"/>
              <a:t>(geen bon, geen geld ….. )</a:t>
            </a:r>
          </a:p>
        </p:txBody>
      </p:sp>
      <p:pic>
        <p:nvPicPr>
          <p:cNvPr id="6" name="Tijdelijke aanduiding voor inhoud 3">
            <a:extLst>
              <a:ext uri="{FF2B5EF4-FFF2-40B4-BE49-F238E27FC236}">
                <a16:creationId xmlns:a16="http://schemas.microsoft.com/office/drawing/2014/main" id="{DA89E2AC-BD05-421E-A566-857F8AFDF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57" y="2922899"/>
            <a:ext cx="7619591" cy="190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68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540B8-22D3-412C-8DA9-BCD6FC7EF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E63285-3909-42B9-9132-BCEBFF91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31520"/>
            <a:ext cx="9269306" cy="590295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Welke activiteit?</a:t>
            </a:r>
          </a:p>
          <a:p>
            <a:r>
              <a:rPr lang="nl-NL" dirty="0"/>
              <a:t>Wanneer?</a:t>
            </a:r>
          </a:p>
          <a:p>
            <a:r>
              <a:rPr lang="nl-NL" dirty="0"/>
              <a:t>Voor wie? Aantal personen</a:t>
            </a:r>
          </a:p>
          <a:p>
            <a:r>
              <a:rPr lang="nl-NL" dirty="0"/>
              <a:t>Welke ruimte?</a:t>
            </a:r>
          </a:p>
          <a:p>
            <a:r>
              <a:rPr lang="nl-NL" dirty="0"/>
              <a:t>Overleg docent / mentor / roostermaker</a:t>
            </a:r>
          </a:p>
          <a:p>
            <a:r>
              <a:rPr lang="nl-NL" dirty="0"/>
              <a:t>Welke producten / gerechten?</a:t>
            </a:r>
          </a:p>
          <a:p>
            <a:r>
              <a:rPr lang="nl-NL" dirty="0"/>
              <a:t>Welk zelfgekweekt/ verkocht product</a:t>
            </a:r>
          </a:p>
          <a:p>
            <a:r>
              <a:rPr lang="nl-NL" dirty="0" err="1"/>
              <a:t>Etc</a:t>
            </a:r>
            <a:r>
              <a:rPr lang="nl-NL" dirty="0"/>
              <a:t>…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Wie kan wat regelen?</a:t>
            </a:r>
          </a:p>
          <a:p>
            <a:r>
              <a:rPr lang="nl-NL" dirty="0"/>
              <a:t>Inkoop van (verse) producten?</a:t>
            </a:r>
          </a:p>
          <a:p>
            <a:r>
              <a:rPr lang="nl-NL" dirty="0"/>
              <a:t>Lenen van producten?</a:t>
            </a:r>
          </a:p>
          <a:p>
            <a:r>
              <a:rPr lang="nl-NL" dirty="0"/>
              <a:t>Wat gaat het kosten?</a:t>
            </a:r>
          </a:p>
          <a:p>
            <a:r>
              <a:rPr lang="nl-NL" dirty="0"/>
              <a:t>Etc. </a:t>
            </a:r>
          </a:p>
          <a:p>
            <a:r>
              <a:rPr lang="nl-NL" dirty="0"/>
              <a:t>LEG DIT VAST IN EEN VOORSTEL DAT JE BIJ MW. TURKSEMA INLEVERT op 14 februari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3704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D4532-44CF-45AE-8DFA-4EC079CE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BPV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EC761-8AC9-4171-BFFC-685F0B3EE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Wanneer jouw leerbedrijf geen horeca heeft;</a:t>
            </a:r>
          </a:p>
          <a:p>
            <a:pPr lvl="1"/>
            <a:r>
              <a:rPr lang="nl-NL" sz="2000" dirty="0"/>
              <a:t>Info vanuit lessen</a:t>
            </a:r>
          </a:p>
          <a:p>
            <a:pPr lvl="1"/>
            <a:r>
              <a:rPr lang="nl-NL" sz="2000" dirty="0"/>
              <a:t>Info vanuit gastlessen</a:t>
            </a:r>
          </a:p>
          <a:p>
            <a:pPr lvl="1"/>
            <a:r>
              <a:rPr lang="nl-NL" sz="2000" dirty="0" err="1"/>
              <a:t>Icm</a:t>
            </a:r>
            <a:r>
              <a:rPr lang="nl-NL" sz="2000" dirty="0"/>
              <a:t> groente/ fruit/ kruidenafdeling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81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B989C-9549-4A0E-8702-EF6DD721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A31347-E3FE-4165-93BE-11ED0D7B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Wat is het verschil tussen ‘koel bewaren’ en ‘gekoeld bewaren’?</a:t>
            </a:r>
          </a:p>
          <a:p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8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3252E-1CC0-4F01-ABD2-62AEBC4B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17AFD0-828F-434E-BA27-6E13526AD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Wat betekent ‘TGT’ op een product, en wat betekent dat voor het gebruik?</a:t>
            </a:r>
          </a:p>
        </p:txBody>
      </p:sp>
    </p:spTree>
    <p:extLst>
      <p:ext uri="{BB962C8B-B14F-4D97-AF65-F5344CB8AC3E}">
        <p14:creationId xmlns:p14="http://schemas.microsoft.com/office/powerpoint/2010/main" val="31181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392C-2879-4F0A-B6EB-3FAF0EF4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B12ED1-96A1-4A59-9FD5-2AB2B287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966026" cy="3880773"/>
          </a:xfrm>
        </p:spPr>
        <p:txBody>
          <a:bodyPr>
            <a:normAutofit/>
          </a:bodyPr>
          <a:lstStyle/>
          <a:p>
            <a:r>
              <a:rPr lang="nl-NL" sz="2400" dirty="0"/>
              <a:t>Veel fruit kan je in de koelkast bewaren (appels en druiven).</a:t>
            </a:r>
          </a:p>
          <a:p>
            <a:pPr marL="0" indent="0">
              <a:buNone/>
            </a:pPr>
            <a:r>
              <a:rPr lang="nl-NL" sz="2400" dirty="0"/>
              <a:t>    Sommige vruchten kan je beter buiten de koelkast bewaren.                        </a:t>
            </a:r>
          </a:p>
          <a:p>
            <a:pPr marL="0" indent="0">
              <a:buNone/>
            </a:pPr>
            <a:r>
              <a:rPr lang="nl-NL" sz="2400" dirty="0"/>
              <a:t>    Wat voor </a:t>
            </a:r>
            <a:r>
              <a:rPr lang="nl-NL" sz="2400" b="1" i="1" u="sng" dirty="0"/>
              <a:t>soort</a:t>
            </a:r>
            <a:r>
              <a:rPr lang="nl-NL" sz="2400" dirty="0"/>
              <a:t> fruit bewaar je buiten de koelkast?</a:t>
            </a:r>
          </a:p>
        </p:txBody>
      </p:sp>
    </p:spTree>
    <p:extLst>
      <p:ext uri="{BB962C8B-B14F-4D97-AF65-F5344CB8AC3E}">
        <p14:creationId xmlns:p14="http://schemas.microsoft.com/office/powerpoint/2010/main" val="104134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6697E-CF83-4D9E-84E6-583C2B60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3FB4E5-47A4-415E-89E8-B79A34A5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Hoe en hoe lang bewaar je verse vis in de koelkast?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25431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191E9-A660-43B8-9B44-D0B52F12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51DD47-03EF-4B79-AF51-5B956A002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Melk bederft snel. Als je een aangebroken pak melk één uur buiten de koelkast zet verkort je de houdbaarheid met 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80772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F4BB4-9954-4AEF-AA7C-0CBBA2AB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3A234-7886-4007-B376-1FFC15C4F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Bij sommige producten is een houdbaarheidsdatum niet verplicht Waarom is dat?</a:t>
            </a:r>
          </a:p>
        </p:txBody>
      </p:sp>
    </p:spTree>
    <p:extLst>
      <p:ext uri="{BB962C8B-B14F-4D97-AF65-F5344CB8AC3E}">
        <p14:creationId xmlns:p14="http://schemas.microsoft.com/office/powerpoint/2010/main" val="235819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7D662-B7D9-401D-ACD1-CE14DE76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934EC5-599A-409F-940E-090054F41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In een restaurant of andere professionele keuken word gebruik gemaakt van verschillende kleuren snijplanken.</a:t>
            </a:r>
          </a:p>
          <a:p>
            <a:pPr marL="0" indent="0">
              <a:buNone/>
            </a:pPr>
            <a:r>
              <a:rPr lang="nl-NL" sz="2400" dirty="0"/>
              <a:t>    Waarvoor wordt de </a:t>
            </a:r>
            <a:r>
              <a:rPr lang="nl-NL" sz="2400" dirty="0">
                <a:solidFill>
                  <a:srgbClr val="00B050"/>
                </a:solidFill>
              </a:rPr>
              <a:t>groene</a:t>
            </a:r>
            <a:r>
              <a:rPr lang="nl-NL" sz="2400" dirty="0"/>
              <a:t>, </a:t>
            </a:r>
            <a:r>
              <a:rPr lang="nl-NL" sz="2400" b="1" dirty="0">
                <a:solidFill>
                  <a:srgbClr val="FFFF00"/>
                </a:solidFill>
              </a:rPr>
              <a:t>gele</a:t>
            </a:r>
            <a:r>
              <a:rPr lang="nl-NL" sz="2400" dirty="0"/>
              <a:t> en </a:t>
            </a:r>
            <a:r>
              <a:rPr lang="nl-NL" sz="2400" dirty="0">
                <a:solidFill>
                  <a:schemeClr val="bg1"/>
                </a:solidFill>
                <a:highlight>
                  <a:srgbClr val="000000"/>
                </a:highlight>
              </a:rPr>
              <a:t>witte plank </a:t>
            </a:r>
            <a:r>
              <a:rPr lang="nl-NL" sz="2400" dirty="0"/>
              <a:t>gebruikt?</a:t>
            </a:r>
          </a:p>
        </p:txBody>
      </p:sp>
    </p:spTree>
    <p:extLst>
      <p:ext uri="{BB962C8B-B14F-4D97-AF65-F5344CB8AC3E}">
        <p14:creationId xmlns:p14="http://schemas.microsoft.com/office/powerpoint/2010/main" val="120414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C21B1-F154-4E97-B368-C9027C0B8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06F3DE-01B5-430A-8BF1-948C4AA66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Korte inleiding voor vraag 8 …….</a:t>
            </a:r>
          </a:p>
        </p:txBody>
      </p:sp>
    </p:spTree>
    <p:extLst>
      <p:ext uri="{BB962C8B-B14F-4D97-AF65-F5344CB8AC3E}">
        <p14:creationId xmlns:p14="http://schemas.microsoft.com/office/powerpoint/2010/main" val="3380525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330</Words>
  <Application>Microsoft Office PowerPoint</Application>
  <PresentationFormat>Breedbeeld</PresentationFormat>
  <Paragraphs>59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De Foodafdeling</vt:lpstr>
      <vt:lpstr>1</vt:lpstr>
      <vt:lpstr>2</vt:lpstr>
      <vt:lpstr>3</vt:lpstr>
      <vt:lpstr>4</vt:lpstr>
      <vt:lpstr>5</vt:lpstr>
      <vt:lpstr>6</vt:lpstr>
      <vt:lpstr>7</vt:lpstr>
      <vt:lpstr>PowerPoint-presentatie</vt:lpstr>
      <vt:lpstr>8</vt:lpstr>
      <vt:lpstr>I.O.</vt:lpstr>
      <vt:lpstr>PowerPoint-presentatie</vt:lpstr>
      <vt:lpstr>BPV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Foodafdeling</dc:title>
  <dc:creator>Kor&amp;Annoeschka</dc:creator>
  <cp:lastModifiedBy>Annoeschka Turksema</cp:lastModifiedBy>
  <cp:revision>42</cp:revision>
  <dcterms:created xsi:type="dcterms:W3CDTF">2020-01-13T06:17:59Z</dcterms:created>
  <dcterms:modified xsi:type="dcterms:W3CDTF">2022-03-15T15:16:13Z</dcterms:modified>
</cp:coreProperties>
</file>