
<file path=[Content_Types].xml><?xml version="1.0" encoding="utf-8"?>
<Types xmlns="http://schemas.openxmlformats.org/package/2006/content-types"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4" r:id="rId10"/>
    <p:sldId id="282" r:id="rId11"/>
    <p:sldId id="271" r:id="rId12"/>
    <p:sldId id="273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8C32A-9366-4F01-8960-2179A2101613}" type="datetimeFigureOut">
              <a:rPr lang="nl-NL" smtClean="0"/>
              <a:t>15-3-2022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3AB69-7C97-4214-BA78-5F7064E9D5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5203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3AB69-7C97-4214-BA78-5F7064E9D556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538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252942-8FEA-479F-A327-61E255C9DE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De Foodafdeling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2FB72BD-0D41-45D7-AA89-A401D77F22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7 FEBRUARI 2022</a:t>
            </a:r>
          </a:p>
        </p:txBody>
      </p:sp>
    </p:spTree>
    <p:extLst>
      <p:ext uri="{BB962C8B-B14F-4D97-AF65-F5344CB8AC3E}">
        <p14:creationId xmlns:p14="http://schemas.microsoft.com/office/powerpoint/2010/main" val="3111288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9A0BD7-0D48-4827-9114-74980099D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8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D09A29D-B40D-441D-80F2-967E34322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Noem 3 tips op kruisbesmetting te voorkomen tijdens het: 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Winkelen/ inkopen (1x)</a:t>
            </a:r>
          </a:p>
          <a:p>
            <a:pPr marL="0" indent="0">
              <a:buNone/>
            </a:pPr>
            <a:r>
              <a:rPr lang="nl-NL" sz="2400" dirty="0"/>
              <a:t>In de koelkast (1x)</a:t>
            </a:r>
          </a:p>
          <a:p>
            <a:pPr marL="0" indent="0">
              <a:buNone/>
            </a:pPr>
            <a:r>
              <a:rPr lang="nl-NL" sz="2400" dirty="0"/>
              <a:t>Tijdens het koken (1x)</a:t>
            </a:r>
          </a:p>
          <a:p>
            <a:pPr marL="0" indent="0"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34464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A3DC2-E5C3-4774-A6A1-B4EEA3B95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I.O.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451ABA7-D4A9-4B0A-9F0A-329ED4A09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35837"/>
            <a:ext cx="9469843" cy="5060272"/>
          </a:xfrm>
        </p:spPr>
        <p:txBody>
          <a:bodyPr>
            <a:normAutofit lnSpcReduction="10000"/>
          </a:bodyPr>
          <a:lstStyle/>
          <a:p>
            <a:r>
              <a:rPr lang="nl-NL" sz="2300" dirty="0"/>
              <a:t>Gezamenlijk organiseren van een activiteit met thema ‘food’ </a:t>
            </a:r>
          </a:p>
          <a:p>
            <a:r>
              <a:rPr lang="nl-NL" sz="2300" dirty="0"/>
              <a:t>Verwerken van een product dat je verkoopt/ zelf hebt gekweekt</a:t>
            </a:r>
          </a:p>
          <a:p>
            <a:pPr lvl="1"/>
            <a:r>
              <a:rPr lang="nl-NL" sz="1800" dirty="0"/>
              <a:t>Brainstorm/</a:t>
            </a:r>
            <a:r>
              <a:rPr lang="nl-NL" sz="1800" dirty="0" err="1"/>
              <a:t>mindmap</a:t>
            </a:r>
            <a:r>
              <a:rPr lang="nl-NL" sz="1800" dirty="0"/>
              <a:t> per persoon</a:t>
            </a: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endParaRPr lang="nl-NL" sz="2200" dirty="0"/>
          </a:p>
          <a:p>
            <a:r>
              <a:rPr lang="nl-NL" sz="2100" dirty="0"/>
              <a:t>Budget beschikbaar, afhankelijk van jullie voorstel</a:t>
            </a:r>
          </a:p>
          <a:p>
            <a:r>
              <a:rPr lang="nl-NL" sz="2100" dirty="0"/>
              <a:t>Prijsindicatie vooraf en verantwoording achteraf met bonnetjes          </a:t>
            </a:r>
            <a:r>
              <a:rPr lang="nl-NL" sz="1600" dirty="0"/>
              <a:t>(geen bon, geen geld ….. )</a:t>
            </a:r>
          </a:p>
        </p:txBody>
      </p:sp>
      <p:pic>
        <p:nvPicPr>
          <p:cNvPr id="6" name="Tijdelijke aanduiding voor inhoud 3">
            <a:extLst>
              <a:ext uri="{FF2B5EF4-FFF2-40B4-BE49-F238E27FC236}">
                <a16:creationId xmlns:a16="http://schemas.microsoft.com/office/drawing/2014/main" id="{DA89E2AC-BD05-421E-A566-857F8AFDFE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357" y="2922899"/>
            <a:ext cx="7619591" cy="190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668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3540B8-22D3-412C-8DA9-BCD6FC7EF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E63285-3909-42B9-9132-BCEBFF915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31520"/>
            <a:ext cx="9269306" cy="5902959"/>
          </a:xfrm>
        </p:spPr>
        <p:txBody>
          <a:bodyPr>
            <a:normAutofit lnSpcReduction="10000"/>
          </a:bodyPr>
          <a:lstStyle/>
          <a:p>
            <a:r>
              <a:rPr lang="nl-NL" dirty="0"/>
              <a:t>Welke activiteit?</a:t>
            </a:r>
          </a:p>
          <a:p>
            <a:r>
              <a:rPr lang="nl-NL" dirty="0"/>
              <a:t>Wanneer?</a:t>
            </a:r>
          </a:p>
          <a:p>
            <a:r>
              <a:rPr lang="nl-NL" dirty="0"/>
              <a:t>Voor wie? Aantal personen</a:t>
            </a:r>
          </a:p>
          <a:p>
            <a:r>
              <a:rPr lang="nl-NL" dirty="0"/>
              <a:t>Welke ruimte?</a:t>
            </a:r>
          </a:p>
          <a:p>
            <a:r>
              <a:rPr lang="nl-NL" dirty="0"/>
              <a:t>Overleg docent / mentor / roostermaker</a:t>
            </a:r>
          </a:p>
          <a:p>
            <a:r>
              <a:rPr lang="nl-NL" dirty="0"/>
              <a:t>Welke producten / gerechten?</a:t>
            </a:r>
          </a:p>
          <a:p>
            <a:r>
              <a:rPr lang="nl-NL" dirty="0"/>
              <a:t>Welk zelfgekweekt/ verkocht product</a:t>
            </a:r>
          </a:p>
          <a:p>
            <a:r>
              <a:rPr lang="nl-NL" dirty="0" err="1"/>
              <a:t>Etc</a:t>
            </a:r>
            <a:r>
              <a:rPr lang="nl-NL" dirty="0"/>
              <a:t>…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Wie kan wat regelen?</a:t>
            </a:r>
          </a:p>
          <a:p>
            <a:r>
              <a:rPr lang="nl-NL" dirty="0"/>
              <a:t>Inkoop van (verse) producten?</a:t>
            </a:r>
          </a:p>
          <a:p>
            <a:r>
              <a:rPr lang="nl-NL" dirty="0"/>
              <a:t>Lenen van producten?</a:t>
            </a:r>
          </a:p>
          <a:p>
            <a:r>
              <a:rPr lang="nl-NL" dirty="0"/>
              <a:t>Wat gaat het kosten?</a:t>
            </a:r>
          </a:p>
          <a:p>
            <a:r>
              <a:rPr lang="nl-NL" dirty="0"/>
              <a:t>Etc. </a:t>
            </a:r>
          </a:p>
          <a:p>
            <a:r>
              <a:rPr lang="nl-NL" dirty="0"/>
              <a:t>LEG DIT VAST IN EEN VOORSTEL DAT JE BIJ MW. TURKSEMA INLEVERT op 14 februari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3704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4D4532-44CF-45AE-8DFA-4EC079CE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BPV 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9EC761-8AC9-4171-BFFC-685F0B3EE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Wanneer jouw leerbedrijf geen horeca heeft;</a:t>
            </a:r>
          </a:p>
          <a:p>
            <a:pPr lvl="1"/>
            <a:r>
              <a:rPr lang="nl-NL" sz="2000" dirty="0"/>
              <a:t>Info vanuit lessen</a:t>
            </a:r>
          </a:p>
          <a:p>
            <a:pPr lvl="1"/>
            <a:r>
              <a:rPr lang="nl-NL" sz="2000" dirty="0"/>
              <a:t>Info vanuit gastlessen</a:t>
            </a:r>
          </a:p>
          <a:p>
            <a:pPr lvl="1"/>
            <a:r>
              <a:rPr lang="nl-NL" sz="2000" dirty="0" err="1"/>
              <a:t>Icm</a:t>
            </a:r>
            <a:r>
              <a:rPr lang="nl-NL" sz="2000" dirty="0"/>
              <a:t> groente/ fruit/ kruidenafdeling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813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5B989C-9549-4A0E-8702-EF6DD7215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A31347-E3FE-4165-93BE-11ED0D7BF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Wat is het verschil tussen ‘koel bewaren’ en ‘gekoeld bewaren’?</a:t>
            </a:r>
          </a:p>
          <a:p>
            <a:endParaRPr lang="nl-N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884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93252E-1CC0-4F01-ABD2-62AEBC4BE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17AFD0-828F-434E-BA27-6E13526AD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Wat betekent ‘TGT’ op een product, en wat betekent dat voor het gebruik?</a:t>
            </a:r>
          </a:p>
        </p:txBody>
      </p:sp>
    </p:spTree>
    <p:extLst>
      <p:ext uri="{BB962C8B-B14F-4D97-AF65-F5344CB8AC3E}">
        <p14:creationId xmlns:p14="http://schemas.microsoft.com/office/powerpoint/2010/main" val="3118141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2C392C-2879-4F0A-B6EB-3FAF0EF43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B12ED1-96A1-4A59-9FD5-2AB2B287D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0966026" cy="3880773"/>
          </a:xfrm>
        </p:spPr>
        <p:txBody>
          <a:bodyPr>
            <a:normAutofit/>
          </a:bodyPr>
          <a:lstStyle/>
          <a:p>
            <a:r>
              <a:rPr lang="nl-NL" sz="2400" dirty="0"/>
              <a:t>Veel fruit kan je in de koelkast bewaren (appels en druiven).</a:t>
            </a:r>
          </a:p>
          <a:p>
            <a:pPr marL="0" indent="0">
              <a:buNone/>
            </a:pPr>
            <a:r>
              <a:rPr lang="nl-NL" sz="2400" dirty="0"/>
              <a:t>    Sommige vruchten kan je beter buiten de koelkast bewaren.                        </a:t>
            </a:r>
          </a:p>
          <a:p>
            <a:pPr marL="0" indent="0">
              <a:buNone/>
            </a:pPr>
            <a:r>
              <a:rPr lang="nl-NL" sz="2400" dirty="0"/>
              <a:t>    Wat voor </a:t>
            </a:r>
            <a:r>
              <a:rPr lang="nl-NL" sz="2400" b="1" i="1" u="sng" dirty="0"/>
              <a:t>soort</a:t>
            </a:r>
            <a:r>
              <a:rPr lang="nl-NL" sz="2400" dirty="0"/>
              <a:t> fruit bewaar je buiten de koelkast?</a:t>
            </a:r>
          </a:p>
        </p:txBody>
      </p:sp>
    </p:spTree>
    <p:extLst>
      <p:ext uri="{BB962C8B-B14F-4D97-AF65-F5344CB8AC3E}">
        <p14:creationId xmlns:p14="http://schemas.microsoft.com/office/powerpoint/2010/main" val="1041346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D6697E-CF83-4D9E-84E6-583C2B60E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3FB4E5-47A4-415E-89E8-B79A34A5C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Hoe en hoe lang bewaar je verse vis in de koelkast?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925431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1191E9-A660-43B8-9B44-D0B52F122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5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51DD47-03EF-4B79-AF51-5B956A002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Melk bederft snel. Als je een aangebroken pak melk één uur buiten de koelkast zet verkort je de houdbaarheid met 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2807720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FF4BB4-9954-4AEF-AA7C-0CBBA2AB5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6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C3A234-7886-4007-B376-1FFC15C4F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Bij sommige producten is een houdbaarheidsdatum niet verplicht Waarom is dat?</a:t>
            </a:r>
          </a:p>
        </p:txBody>
      </p:sp>
    </p:spTree>
    <p:extLst>
      <p:ext uri="{BB962C8B-B14F-4D97-AF65-F5344CB8AC3E}">
        <p14:creationId xmlns:p14="http://schemas.microsoft.com/office/powerpoint/2010/main" val="2358190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67D662-B7D9-401D-ACD1-CE14DE768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7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934EC5-599A-409F-940E-090054F41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In een restaurant of andere professionele keuken word gebruik gemaakt van verschillende kleuren snijplanken.</a:t>
            </a:r>
          </a:p>
          <a:p>
            <a:pPr marL="0" indent="0">
              <a:buNone/>
            </a:pPr>
            <a:r>
              <a:rPr lang="nl-NL" sz="2400" dirty="0"/>
              <a:t>    Waarvoor wordt de </a:t>
            </a:r>
            <a:r>
              <a:rPr lang="nl-NL" sz="2400" dirty="0">
                <a:solidFill>
                  <a:srgbClr val="00B050"/>
                </a:solidFill>
              </a:rPr>
              <a:t>groene</a:t>
            </a:r>
            <a:r>
              <a:rPr lang="nl-NL" sz="2400" dirty="0"/>
              <a:t>, </a:t>
            </a:r>
            <a:r>
              <a:rPr lang="nl-NL" sz="2400" b="1" dirty="0">
                <a:solidFill>
                  <a:srgbClr val="FFFF00"/>
                </a:solidFill>
              </a:rPr>
              <a:t>gele</a:t>
            </a:r>
            <a:r>
              <a:rPr lang="nl-NL" sz="2400" dirty="0"/>
              <a:t> en </a:t>
            </a:r>
            <a:r>
              <a:rPr lang="nl-NL" sz="2400" dirty="0">
                <a:solidFill>
                  <a:schemeClr val="bg1"/>
                </a:solidFill>
                <a:highlight>
                  <a:srgbClr val="000000"/>
                </a:highlight>
              </a:rPr>
              <a:t>witte plank </a:t>
            </a:r>
            <a:r>
              <a:rPr lang="nl-NL" sz="2400" dirty="0"/>
              <a:t>gebruikt?</a:t>
            </a:r>
          </a:p>
        </p:txBody>
      </p:sp>
    </p:spTree>
    <p:extLst>
      <p:ext uri="{BB962C8B-B14F-4D97-AF65-F5344CB8AC3E}">
        <p14:creationId xmlns:p14="http://schemas.microsoft.com/office/powerpoint/2010/main" val="1204148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EC21B1-F154-4E97-B368-C9027C0B8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06F3DE-01B5-430A-8BF1-948C4AA66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Korte inleiding voor vraag 8 …….</a:t>
            </a:r>
          </a:p>
        </p:txBody>
      </p:sp>
    </p:spTree>
    <p:extLst>
      <p:ext uri="{BB962C8B-B14F-4D97-AF65-F5344CB8AC3E}">
        <p14:creationId xmlns:p14="http://schemas.microsoft.com/office/powerpoint/2010/main" val="33805255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330</Words>
  <Application>Microsoft Office PowerPoint</Application>
  <PresentationFormat>Breedbeeld</PresentationFormat>
  <Paragraphs>59</Paragraphs>
  <Slides>13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Facet</vt:lpstr>
      <vt:lpstr>De Foodafdeling</vt:lpstr>
      <vt:lpstr>1</vt:lpstr>
      <vt:lpstr>2</vt:lpstr>
      <vt:lpstr>3</vt:lpstr>
      <vt:lpstr>4</vt:lpstr>
      <vt:lpstr>5</vt:lpstr>
      <vt:lpstr>6</vt:lpstr>
      <vt:lpstr>7</vt:lpstr>
      <vt:lpstr>PowerPoint-presentatie</vt:lpstr>
      <vt:lpstr>8</vt:lpstr>
      <vt:lpstr>I.O.</vt:lpstr>
      <vt:lpstr>PowerPoint-presentatie</vt:lpstr>
      <vt:lpstr>BPV 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Foodafdeling</dc:title>
  <dc:creator>Kor&amp;Annoeschka</dc:creator>
  <cp:lastModifiedBy>Annoeschka Turksema</cp:lastModifiedBy>
  <cp:revision>42</cp:revision>
  <dcterms:created xsi:type="dcterms:W3CDTF">2020-01-13T06:17:59Z</dcterms:created>
  <dcterms:modified xsi:type="dcterms:W3CDTF">2022-03-15T15:16:13Z</dcterms:modified>
</cp:coreProperties>
</file>